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0" r:id="rId11"/>
    <p:sldId id="261" r:id="rId12"/>
    <p:sldId id="271" r:id="rId13"/>
    <p:sldId id="267" r:id="rId14"/>
    <p:sldId id="266" r:id="rId15"/>
    <p:sldId id="269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323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www.linkedin.com/in/cagatay-gursoy/overlay/about-this-profile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://www.linkedin.com/in/cagatay-gurso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-biodgps.github.io/ARIADNE/" TargetMode="External"/><Relationship Id="rId2" Type="http://schemas.openxmlformats.org/officeDocument/2006/relationships/hyperlink" Target="https://osf.io/hjys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igor-biodgps.github.io/ARIADNE/graph/graph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64" y="1703446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069770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Zentralinstitut für Seelische Gesundheit, Mannheim</a:t>
            </a:r>
          </a:p>
          <a:p>
            <a:r>
              <a:rPr lang="de-DE" sz="2400" dirty="0">
                <a:solidFill>
                  <a:srgbClr val="004AAD"/>
                </a:solidFill>
                <a:latin typeface="Baskerville Old Face" panose="02020602080505020303" pitchFamily="18" charset="0"/>
              </a:rPr>
              <a:t>GRK </a:t>
            </a:r>
            <a:r>
              <a:rPr lang="de-DE" sz="2400" i="1" dirty="0">
                <a:solidFill>
                  <a:srgbClr val="004AAD"/>
                </a:solidFill>
                <a:latin typeface="Baskerville Old Face" panose="02020602080505020303" pitchFamily="18" charset="0"/>
              </a:rPr>
              <a:t>Breaking </a:t>
            </a:r>
            <a:r>
              <a:rPr lang="de-DE" sz="2400" i="1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Expectations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, 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Marburg</a:t>
            </a:r>
            <a:endParaRPr lang="de-DE" sz="2400" dirty="0" smtClean="0">
              <a:solidFill>
                <a:srgbClr val="004AAD"/>
              </a:solidFill>
              <a:latin typeface="Baskerville Old Face" panose="02020602080505020303" pitchFamily="18" charset="0"/>
            </a:endParaRP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Virtual, 11.12.2024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2485" y="4985385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More resources!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function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en-US" dirty="0" smtClean="0">
                <a:hlinkClick r:id="rId2"/>
              </a:rPr>
              <a:t>www.linkedin.com/in/cagatay-gursoy</a:t>
            </a:r>
            <a:r>
              <a:rPr lang="en-US" dirty="0" smtClean="0"/>
              <a:t> </a:t>
            </a:r>
            <a:endParaRPr lang="en-US" dirty="0"/>
          </a:p>
          <a:p>
            <a:endParaRPr lang="en-US" b="1" dirty="0">
              <a:hlinkClick r:id="rId3"/>
            </a:endParaRPr>
          </a:p>
          <a:p>
            <a:pPr marL="0" indent="0">
              <a:buNone/>
            </a:pPr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</a:rPr>
              <a:t>cagatay.guersoy@zi-mannheim.de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534" y="319612"/>
            <a:ext cx="1800000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667" y="2640424"/>
            <a:ext cx="18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79" y="676592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47178" y="842384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82" y="2966224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6" y="3127875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1534" y="4897775"/>
            <a:ext cx="1800000" cy="1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510" y="5260152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567053" y="5395327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505"/>
          </a:xfrm>
        </p:spPr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2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3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4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de-DE" dirty="0" smtClean="0">
              <a:latin typeface="Georgia" panose="02040502050405020303" pitchFamily="18" charset="0"/>
            </a:endParaRP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This presentation:</a:t>
            </a:r>
          </a:p>
          <a:p>
            <a:pPr lvl="1"/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r="303" b="-1"/>
          <a:stretch/>
        </p:blipFill>
        <p:spPr>
          <a:xfrm>
            <a:off x="154853" y="98251"/>
            <a:ext cx="4307232" cy="43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30" b="-289"/>
          <a:stretch/>
        </p:blipFill>
        <p:spPr>
          <a:xfrm>
            <a:off x="2308469" y="2369129"/>
            <a:ext cx="4313086" cy="4320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84" y="182299"/>
            <a:ext cx="4320000" cy="4320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75" y="2374916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3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Give screenshots of ampleness here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GDoc / GitHub 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634</Words>
  <Application>Microsoft Office PowerPoint</Application>
  <PresentationFormat>Widescreen</PresentationFormat>
  <Paragraphs>121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team!</vt:lpstr>
      <vt:lpstr>Find me on!</vt:lpstr>
      <vt:lpstr>Links</vt:lpstr>
      <vt:lpstr>PowerPoint Presentation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123</cp:revision>
  <dcterms:created xsi:type="dcterms:W3CDTF">2024-11-12T10:29:08Z</dcterms:created>
  <dcterms:modified xsi:type="dcterms:W3CDTF">2024-12-11T11:22:17Z</dcterms:modified>
</cp:coreProperties>
</file>